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9" r:id="rId5"/>
    <p:sldId id="280" r:id="rId6"/>
    <p:sldId id="261" r:id="rId7"/>
    <p:sldId id="275" r:id="rId8"/>
    <p:sldId id="281" r:id="rId9"/>
    <p:sldId id="282" r:id="rId10"/>
    <p:sldId id="283" r:id="rId11"/>
    <p:sldId id="284" r:id="rId12"/>
    <p:sldId id="265" r:id="rId13"/>
    <p:sldId id="296" r:id="rId14"/>
    <p:sldId id="285" r:id="rId15"/>
    <p:sldId id="286" r:id="rId16"/>
    <p:sldId id="287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inza.kupi-vse.kiev.ua/images/ruchnaya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96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Экологический проект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«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Маленькие исследователи</a:t>
            </a:r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38067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воспитатель  1 квалификационной категории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старшей группы «Сказка»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Трушина О. И.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ANZANCDCAUO6FASCALRJ4IICA7XU6KLCAJ48AAOCAQD31QHCAJBJTG7CA6O3PR5CAF0YZSQCABBCENHCATUSWNLCADJXZSTCABJPD2TCAPT2XXJCA1M4VABCAF1A0UHCAL6HVLWCAEIU4C8CAKD5QP0CAO83TGJ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420888"/>
            <a:ext cx="2008956" cy="29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0_6d21f_a62c3e3e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76872"/>
            <a:ext cx="3096344" cy="44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третий «Свойства песка»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особенностями песка, сравнить сухой и мокрый песок, найти проявления свойств этого вещества в повседневной жизни.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Сюрпризные момент: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находят в кабинке в кармашке – камешек. Который в конце дня в волшебном сундучке превращается в сувенирный камешек «яблочко».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Познавательная  деятельность: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Беседы:   «Тайны песка», «Песок  - полезное ископаемое, которые добывает человек, а затем использует в своей жизни.»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Показ презентации «Использование песка в быту»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Экспериментирование  с песком.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Рисунки на песке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Д/и  – конкурсы «Песочные фантазии»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П/и «Попади в цель» - метание мешочков с песком.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Игры – аттракционы с песком.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Пальчиковая гимнастика «Песчинки»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«Юные пожарные»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Беседа: «Правила игры с песком»,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Трудовая  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сбор песка в песочницу; очистка песочницы от камней.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четвертый «Свойства магнита»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магнитом. Выявить его свойства, взаимодействия магнита с разными материалами и веществами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Сюрпризный момент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находят в кабинке в кармашке – скрепку. Которая в конце дня в волшебном сундучке превращается в колокольчик, для подвижной игры на улице.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: Беседа  «Что такое магнит?».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Презентация: «Использование магнита в быту»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Опыты с магнитом.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Развлечение «Загадки на экспериментальном поле чудес»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магнитными опилками.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:   Подвижная игра «Рыбалка»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Подвижная игра «Позвони в колокольчик»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лабораторию.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Д\и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магнитными фигурками и цифрами.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и про экспериментирование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456931" cy="444817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8064896" cy="2417201"/>
        </p:xfrm>
        <a:graphic>
          <a:graphicData uri="http://schemas.openxmlformats.org/drawingml/2006/table">
            <a:tbl>
              <a:tblPr/>
              <a:tblGrid>
                <a:gridCol w="599827"/>
                <a:gridCol w="7465069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 «Как провести опыты в домашних условиях».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Буклеты по проведению опыта дома с детьми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«Семейная лаборатория».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0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стенгазеты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«Маленькие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исследователи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Домашнее задание: проведение опыта с детьми.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52285" y="80919"/>
            <a:ext cx="5243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 с родителями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970678"/>
            <a:ext cx="3456384" cy="25890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 descr="IMG_2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2253"/>
            <a:ext cx="3427968" cy="25677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 descr="фот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606" y="188640"/>
            <a:ext cx="3434781" cy="25922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 descr="фот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430769"/>
            <a:ext cx="2476668" cy="32692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 descr="фото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503779"/>
            <a:ext cx="2326895" cy="308313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71800" y="285293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 исследовательской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269825"/>
            <a:ext cx="2275840" cy="1704749"/>
          </a:xfrm>
          <a:prstGeom prst="teardrop">
            <a:avLst/>
          </a:prstGeom>
        </p:spPr>
      </p:pic>
      <p:pic>
        <p:nvPicPr>
          <p:cNvPr id="3" name="Рисунок 2" descr="IMG_2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9705"/>
            <a:ext cx="2275840" cy="1704749"/>
          </a:xfrm>
          <a:prstGeom prst="teardrop">
            <a:avLst/>
          </a:prstGeom>
        </p:spPr>
      </p:pic>
      <p:pic>
        <p:nvPicPr>
          <p:cNvPr id="4" name="Рисунок 3" descr="IMG_2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3801"/>
            <a:ext cx="2275840" cy="1704749"/>
          </a:xfrm>
          <a:prstGeom prst="teardrop">
            <a:avLst/>
          </a:prstGeom>
        </p:spPr>
      </p:pic>
      <p:pic>
        <p:nvPicPr>
          <p:cNvPr id="5" name="Рисунок 4" descr="IMG_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862113"/>
            <a:ext cx="2275840" cy="1704749"/>
          </a:xfrm>
          <a:prstGeom prst="flowChartMagneticDisk">
            <a:avLst/>
          </a:prstGeom>
        </p:spPr>
      </p:pic>
      <p:pic>
        <p:nvPicPr>
          <p:cNvPr id="6" name="Рисунок 5" descr="IMG_2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942233"/>
            <a:ext cx="2275840" cy="1704749"/>
          </a:xfrm>
          <a:prstGeom prst="flowChartMagneticDisk">
            <a:avLst/>
          </a:prstGeom>
        </p:spPr>
      </p:pic>
      <p:pic>
        <p:nvPicPr>
          <p:cNvPr id="7" name="Рисунок 6" descr="IMG_24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214041"/>
            <a:ext cx="2275840" cy="1704749"/>
          </a:xfrm>
          <a:prstGeom prst="flowChartMagneticDisk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60648"/>
            <a:ext cx="507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ИГРЫ-ЭСТАФЕТЫ С ВОДОЙ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212976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ОПЫТЫ С ВОДОЙ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2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366408"/>
            <a:ext cx="2784309" cy="2085624"/>
          </a:xfrm>
          <a:prstGeom prst="hexag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278092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подвижная игра «Собери радугу»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9898"/>
            <a:ext cx="2688299" cy="2013707"/>
          </a:xfrm>
          <a:prstGeom prst="cloud">
            <a:avLst/>
          </a:prstGeom>
        </p:spPr>
      </p:pic>
      <p:pic>
        <p:nvPicPr>
          <p:cNvPr id="7" name="Рисунок 6" descr="IMG_2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1862"/>
            <a:ext cx="2592288" cy="1941788"/>
          </a:xfrm>
          <a:prstGeom prst="cloud">
            <a:avLst/>
          </a:prstGeom>
        </p:spPr>
      </p:pic>
      <p:pic>
        <p:nvPicPr>
          <p:cNvPr id="8" name="Рисунок 7" descr="IMG_2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494200"/>
            <a:ext cx="2784309" cy="2085624"/>
          </a:xfrm>
          <a:prstGeom prst="cloud">
            <a:avLst/>
          </a:prstGeom>
        </p:spPr>
      </p:pic>
      <p:pic>
        <p:nvPicPr>
          <p:cNvPr id="9" name="Рисунок 8" descr="IMG_2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61916"/>
            <a:ext cx="2707888" cy="2028380"/>
          </a:xfrm>
          <a:prstGeom prst="cloud">
            <a:avLst/>
          </a:prstGeom>
        </p:spPr>
      </p:pic>
      <p:pic>
        <p:nvPicPr>
          <p:cNvPr id="10" name="Рисунок 9" descr="IMG_2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618400"/>
            <a:ext cx="2707888" cy="2028380"/>
          </a:xfrm>
          <a:prstGeom prst="cloud">
            <a:avLst/>
          </a:prstGeom>
        </p:spPr>
      </p:pic>
      <p:pic>
        <p:nvPicPr>
          <p:cNvPr id="11" name="Рисунок 10" descr="IMG_22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494154"/>
            <a:ext cx="2688299" cy="2013707"/>
          </a:xfrm>
          <a:prstGeom prst="cloud">
            <a:avLst/>
          </a:prstGeom>
        </p:spPr>
      </p:pic>
      <p:pic>
        <p:nvPicPr>
          <p:cNvPr id="12" name="Рисунок 11" descr="IMG_22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61097"/>
            <a:ext cx="2736304" cy="2049665"/>
          </a:xfrm>
          <a:prstGeom prst="cloud">
            <a:avLst/>
          </a:prstGeom>
        </p:spPr>
      </p:pic>
      <p:pic>
        <p:nvPicPr>
          <p:cNvPr id="13" name="Рисунок 12" descr="IMG_23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4798332"/>
            <a:ext cx="2520280" cy="1887850"/>
          </a:xfrm>
          <a:prstGeom prst="cloud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3808" y="2564904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ОПЫТЫ </a:t>
            </a:r>
          </a:p>
          <a:p>
            <a:pPr algn="ctr"/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ВОЗДУХОМ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7980"/>
            <a:ext cx="2880320" cy="2157543"/>
          </a:xfrm>
          <a:prstGeom prst="star10">
            <a:avLst/>
          </a:prstGeom>
        </p:spPr>
      </p:pic>
      <p:pic>
        <p:nvPicPr>
          <p:cNvPr id="3" name="Рисунок 2" descr="IMG_2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7900"/>
            <a:ext cx="2707888" cy="2028380"/>
          </a:xfrm>
          <a:prstGeom prst="star10">
            <a:avLst/>
          </a:prstGeom>
        </p:spPr>
      </p:pic>
      <p:pic>
        <p:nvPicPr>
          <p:cNvPr id="4" name="Рисунок 3" descr="IMG_2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22559">
            <a:off x="6094871" y="2207844"/>
            <a:ext cx="2779896" cy="2082319"/>
          </a:xfrm>
          <a:prstGeom prst="star10">
            <a:avLst/>
          </a:prstGeom>
        </p:spPr>
      </p:pic>
      <p:pic>
        <p:nvPicPr>
          <p:cNvPr id="5" name="Рисунок 4" descr="IMG_2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09089">
            <a:off x="208367" y="2290146"/>
            <a:ext cx="2880320" cy="2157543"/>
          </a:xfrm>
          <a:prstGeom prst="star10">
            <a:avLst/>
          </a:prstGeom>
        </p:spPr>
      </p:pic>
      <p:pic>
        <p:nvPicPr>
          <p:cNvPr id="6" name="Рисунок 5" descr="IMG_23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3622">
            <a:off x="6226820" y="4342111"/>
            <a:ext cx="2779896" cy="2082319"/>
          </a:xfrm>
          <a:prstGeom prst="star10">
            <a:avLst/>
          </a:prstGeom>
        </p:spPr>
      </p:pic>
      <p:pic>
        <p:nvPicPr>
          <p:cNvPr id="9" name="Рисунок 8" descr="IMG_23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50782">
            <a:off x="395536" y="4582409"/>
            <a:ext cx="2736304" cy="2049665"/>
          </a:xfrm>
          <a:prstGeom prst="star10">
            <a:avLst/>
          </a:prstGeom>
        </p:spPr>
      </p:pic>
      <p:sp>
        <p:nvSpPr>
          <p:cNvPr id="10" name="TextBox 9"/>
          <p:cNvSpPr txBox="1"/>
          <p:nvPr/>
        </p:nvSpPr>
        <p:spPr>
          <a:xfrm rot="1819515">
            <a:off x="3419872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ОПЫТЫ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ПЕСКОМ</a:t>
            </a:r>
          </a:p>
        </p:txBody>
      </p:sp>
      <p:sp>
        <p:nvSpPr>
          <p:cNvPr id="11" name="TextBox 10"/>
          <p:cNvSpPr txBox="1"/>
          <p:nvPr/>
        </p:nvSpPr>
        <p:spPr>
          <a:xfrm rot="20142420">
            <a:off x="3131840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ПЕСКОМ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123"/>
            <a:ext cx="3168352" cy="2373297"/>
          </a:xfrm>
          <a:prstGeom prst="star24">
            <a:avLst/>
          </a:prstGeom>
        </p:spPr>
      </p:pic>
      <p:pic>
        <p:nvPicPr>
          <p:cNvPr id="3" name="Рисунок 2" descr="IMG_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64531">
            <a:off x="3017023" y="360300"/>
            <a:ext cx="2976331" cy="2229461"/>
          </a:xfrm>
          <a:prstGeom prst="star24">
            <a:avLst/>
          </a:prstGeom>
        </p:spPr>
      </p:pic>
      <p:pic>
        <p:nvPicPr>
          <p:cNvPr id="4" name="Рисунок 3" descr="IMG_2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5988">
            <a:off x="5698304" y="265454"/>
            <a:ext cx="3360373" cy="2517133"/>
          </a:xfrm>
          <a:prstGeom prst="star24">
            <a:avLst/>
          </a:prstGeom>
        </p:spPr>
      </p:pic>
      <p:pic>
        <p:nvPicPr>
          <p:cNvPr id="5" name="Рисунок 4" descr="IMG_2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46552">
            <a:off x="93803" y="2973384"/>
            <a:ext cx="3049817" cy="2284507"/>
          </a:xfrm>
          <a:prstGeom prst="star24">
            <a:avLst/>
          </a:prstGeom>
        </p:spPr>
      </p:pic>
      <p:pic>
        <p:nvPicPr>
          <p:cNvPr id="6" name="Рисунок 5" descr="IMG_2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64752">
            <a:off x="5437107" y="3997690"/>
            <a:ext cx="3508803" cy="2628316"/>
          </a:xfrm>
          <a:prstGeom prst="star24">
            <a:avLst/>
          </a:prstGeom>
        </p:spPr>
      </p:pic>
      <p:pic>
        <p:nvPicPr>
          <p:cNvPr id="7" name="Рисунок 6" descr="IMG_25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09071">
            <a:off x="2301271" y="4139014"/>
            <a:ext cx="3142813" cy="2354167"/>
          </a:xfrm>
          <a:prstGeom prst="star24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30689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С ПЕСКОМ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082"/>
            <a:ext cx="3096344" cy="2319358"/>
          </a:xfrm>
          <a:prstGeom prst="ellipse">
            <a:avLst/>
          </a:prstGeom>
        </p:spPr>
      </p:pic>
      <p:pic>
        <p:nvPicPr>
          <p:cNvPr id="4" name="Рисунок 3" descr="IMG_2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8440"/>
            <a:ext cx="3264363" cy="2445215"/>
          </a:xfrm>
          <a:prstGeom prst="ellipse">
            <a:avLst/>
          </a:prstGeom>
        </p:spPr>
      </p:pic>
      <p:pic>
        <p:nvPicPr>
          <p:cNvPr id="5" name="Рисунок 4" descr="IMG_2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82331"/>
            <a:ext cx="2995920" cy="2244134"/>
          </a:xfrm>
          <a:prstGeom prst="ellipse">
            <a:avLst/>
          </a:prstGeom>
        </p:spPr>
      </p:pic>
      <p:pic>
        <p:nvPicPr>
          <p:cNvPr id="6" name="Рисунок 5" descr="IMG_23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62051"/>
            <a:ext cx="2995920" cy="2244134"/>
          </a:xfrm>
          <a:prstGeom prst="ellipse">
            <a:avLst/>
          </a:prstGeom>
        </p:spPr>
      </p:pic>
      <p:pic>
        <p:nvPicPr>
          <p:cNvPr id="7" name="Рисунок 6" descr="IMG_24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4222639"/>
            <a:ext cx="3312368" cy="2481174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148478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ОПЫТЫ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МАГНИТОМ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06615"/>
            <a:ext cx="3312368" cy="2481174"/>
          </a:xfrm>
          <a:prstGeom prst="flowChartMagneticTape">
            <a:avLst/>
          </a:prstGeom>
        </p:spPr>
      </p:pic>
      <p:pic>
        <p:nvPicPr>
          <p:cNvPr id="3" name="Рисунок 2" descr="IMG_2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2621"/>
            <a:ext cx="3360373" cy="2517133"/>
          </a:xfrm>
          <a:prstGeom prst="flowChartMagneticTape">
            <a:avLst/>
          </a:prstGeom>
        </p:spPr>
      </p:pic>
      <p:pic>
        <p:nvPicPr>
          <p:cNvPr id="4" name="Рисунок 3" descr="IMG_2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918360"/>
            <a:ext cx="3264363" cy="2445215"/>
          </a:xfrm>
          <a:prstGeom prst="flowChartMagneticTape">
            <a:avLst/>
          </a:prstGeom>
        </p:spPr>
      </p:pic>
      <p:pic>
        <p:nvPicPr>
          <p:cNvPr id="5" name="Рисунок 4" descr="IMG_24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8132"/>
            <a:ext cx="3203848" cy="2399886"/>
          </a:xfrm>
          <a:prstGeom prst="flowChartMagneticTape">
            <a:avLst/>
          </a:prstGeom>
        </p:spPr>
      </p:pic>
      <p:sp>
        <p:nvSpPr>
          <p:cNvPr id="6" name="TextBox 5"/>
          <p:cNvSpPr txBox="1"/>
          <p:nvPr/>
        </p:nvSpPr>
        <p:spPr>
          <a:xfrm rot="843680">
            <a:off x="3478033" y="1097427"/>
            <a:ext cx="585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«На экспериментальном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поле чудес»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60648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«Самое лучшее открытие то, которое ребенок делает сам»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28092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Для детей дошкольного возраста экспериментирование, наравне с игрой является ведущим видом деятельности.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Ребенок-дошкольник сам по себе является исследователем, проявляя живой интерес к различного рода исследовательской деятельности – к экспериментированию.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Детское экспериментирование имеет огромный развивающий потенциал. Главное его достоинство в том, что оно даёт детям реальные представления о различных сторонах изучаемого объекта, о его взаимоотношениях с другими объектами и средой обитания.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Наблюдая за детьми, увидела, что им интересно обнаруживать качества предметов, устанавливать новые для себя связи между ними, проявляют живой интерес к различного рода исследовательской деятельности.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Для этого важно развивать у детей внимание, мышление, речь, пробудить интерес к окружающему миру, сформировать умение делать открытия и удивляться им.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Задача воспитателя – активно помогать ребенку в этом, чтобы дети  практическим путём познакомились со свойствами воды, воздуха, песка, магнита  и тем самым удовлетворили свою познавательную потребность. </a:t>
            </a:r>
          </a:p>
          <a:p>
            <a:pPr algn="just">
              <a:lnSpc>
                <a:spcPct val="80000"/>
              </a:lnSpc>
              <a:defRPr/>
            </a:pPr>
            <a:endParaRPr lang="ru-RU" sz="2000" dirty="0" smtClean="0"/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388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0830_204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249" y="2348880"/>
            <a:ext cx="1869870" cy="33283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" name="Рисунок 1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941" y="1700808"/>
            <a:ext cx="1915182" cy="255676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Рисунок 2" descr="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078" y="4005064"/>
            <a:ext cx="1941788" cy="25922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 descr="DSCN4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17812"/>
            <a:ext cx="2520280" cy="18878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 descr="SAM_46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3449" y="116632"/>
            <a:ext cx="1869869" cy="332836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 descr="опы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681" y="3717032"/>
            <a:ext cx="1727421" cy="286751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 descr="IMG_21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942154"/>
            <a:ext cx="2809280" cy="157824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 descr="IMG_21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580" y="1700808"/>
            <a:ext cx="1670120" cy="297281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512" y="11663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ОПЫТЫ ДЕТЕЙ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ДОМАШНИХ УСЛОВИЯХ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ruchnay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941168"/>
            <a:ext cx="2159471" cy="168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4080391"/>
              </p:ext>
            </p:extLst>
          </p:nvPr>
        </p:nvGraphicFramePr>
        <p:xfrm>
          <a:off x="251520" y="1052737"/>
          <a:ext cx="8640959" cy="4501614"/>
        </p:xfrm>
        <a:graphic>
          <a:graphicData uri="http://schemas.openxmlformats.org/drawingml/2006/table">
            <a:tbl>
              <a:tblPr/>
              <a:tblGrid>
                <a:gridCol w="2145118"/>
                <a:gridCol w="6495841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ознавательный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сследовательский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реализации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краткосрочный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проекта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познавательных способностей детей дошкольного возраста через экспериментирование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2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 проекта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старшей группы,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воспитатель, родители.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 проекта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Формировать умение самостоятельно выражать собственное мнение об увиденном и услышанном.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Обогащать представления об окружающем мире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Стимулировать познавательную активность.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Создавать условия для исследовательской деятельности.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Познакомить со свойствами песка, воды, воздуха, магнита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и коммуникативные навыки детей.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Развивать воображение, любознательность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Развивать взаимоотношения детей, умение действовать согласованно,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Развивать умение сравнивать и анализировать посредством наблюдений;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Воспитывать чувство осторожности, уверенность в своих силах.</a:t>
            </a:r>
          </a:p>
          <a:p>
            <a:r>
              <a:rPr lang="ru-RU" sz="2000" dirty="0" smtClean="0"/>
              <a:t>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Воспитывать экологическую культуру у детей и бережное отношение к окружающему миру.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Для работы с родителями: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Заинтересовать родителей в совместной деятельности: воспитатель-родитель-ребенок на подготовительном этапе.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Повысить компетентность родителей в области исследовательской деятельности детей; привлечь семьи к участию в воспитательном процессе на основе педагогического сотрудничества.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a typeface="Calibri"/>
                <a:cs typeface="Times New Roman"/>
              </a:rPr>
              <a:t>Предполагаемый результат</a:t>
            </a:r>
            <a:r>
              <a:rPr lang="ru-RU" b="1" dirty="0" smtClean="0">
                <a:ea typeface="Calibri"/>
                <a:cs typeface="Times New Roman"/>
              </a:rPr>
              <a:t/>
            </a:r>
            <a:br>
              <a:rPr lang="ru-RU" b="1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детей первичные представления о воде, воздухе, песке и магните, их свойствах и роли в жизни человека;</a:t>
            </a:r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умения делать несложные выводы на основе полученных знаний и экспериментирования;</a:t>
            </a:r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практический опыт проведения экспериментов;</a:t>
            </a:r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компетентность родителей в области исследовательской деятельности детей.</a:t>
            </a:r>
          </a:p>
          <a:p>
            <a:endParaRPr lang="ru-RU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453383" cy="2733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8640"/>
          <a:ext cx="8712968" cy="5815818"/>
        </p:xfrm>
        <a:graphic>
          <a:graphicData uri="http://schemas.openxmlformats.org/drawingml/2006/table">
            <a:tbl>
              <a:tblPr/>
              <a:tblGrid>
                <a:gridCol w="2448272"/>
                <a:gridCol w="6264696"/>
              </a:tblGrid>
              <a:tr h="3624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работы</a:t>
                      </a: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этап: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одготовительный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цели и задач проекта, определение направлений, методов, предварительная работа с детьми и родителями, выбор оборудования и материалов, организация развивающей среды, подбор художественной литературы, составление плана совместных мероприятий.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этап: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собственно-практический (основной)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Цикл познавательных занятий (элементарные научные сведения) об объектах природы;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Исследовательская и практическая деятельность детей по изучению объектов природы.</a:t>
                      </a: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этап: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аключительный 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Анализ и обобщение результатов, полученных в процессе исследовательской деятельности детей;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.Оформление презентации «Маленькие исследователи».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мероприятие «На экспериментальном поле чудес»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2" marR="62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   Реализация проекта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Picture 5" descr="0_63d57_dbc776bf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23786" y="1605441"/>
            <a:ext cx="4496428" cy="45154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первый «Свойства воды»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 значении воды в жизни человека, продолжить знакомить детей со свойствами воды.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Сюрпризный момент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находят в кабинке в кармашке – капельку. Которая в конце дня в волшебном сундучке превращается во фрукты.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: Беседа  «Для чего нужна вода»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Опыты с водой.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Отгадывание загадок о водном мире.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Чтение стихов,  поговорок о воде.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звуков шум воды.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:   Подвижные игры «Море волнуется»,  «Собери радугу»»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Игры-эстафеты с водой.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Пальчиковая гимнастика «Магазин рыб»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Дыхательная гимнастика «Пузырьки»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лабораторию.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правилами поведения на воде.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Трудовая  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Полив огорода и цветов на клумбе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второй «Свойства воздуха»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 Познакомить детей со свойствами воздуха,  и ролью в жизни человека, растений, животных.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Сюрпризный момент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дети находят в кабинке в кармашке – воздушный шарик. В конце дня воздушные шары надуваем и с помощью них отправляем слоненка в Африку.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: Беседа «Что такое воздух и для чего он нужен»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            Опыты с воздухом.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Развлечение «Помоги Слоненку попасть домой»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 Стихи о воздухе. «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Воздушные шарики» (Т. </a:t>
            </a:r>
            <a:r>
              <a:rPr lang="ru-RU" sz="2300" u="sng" dirty="0" err="1" smtClean="0">
                <a:latin typeface="Times New Roman" pitchFamily="18" charset="0"/>
                <a:cs typeface="Times New Roman" pitchFamily="18" charset="0"/>
              </a:rPr>
              <a:t>Шатских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  игры-эстафеты с шарами.   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 Рисование  и аппликация воздушных 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шаров.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Слушание звуков ветра.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«Правила поведения при проведении опытов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журналов с экспериментами.    </a:t>
            </a:r>
          </a:p>
          <a:p>
            <a:pPr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736</Words>
  <Application>Microsoft Office PowerPoint</Application>
  <PresentationFormat>Экран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Задачи проекта</vt:lpstr>
      <vt:lpstr>Предполагаемый результат </vt:lpstr>
      <vt:lpstr>Слайд 6</vt:lpstr>
      <vt:lpstr>   Реализация проекта</vt:lpstr>
      <vt:lpstr>День первый «Свойства воды»</vt:lpstr>
      <vt:lpstr>День второй «Свойства воздуха»</vt:lpstr>
      <vt:lpstr>День третий «Свойства песка»</vt:lpstr>
      <vt:lpstr>День четвертый «Свойства магнита»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94</cp:revision>
  <dcterms:created xsi:type="dcterms:W3CDTF">2016-10-24T06:04:36Z</dcterms:created>
  <dcterms:modified xsi:type="dcterms:W3CDTF">2017-10-01T14:21:26Z</dcterms:modified>
</cp:coreProperties>
</file>